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AF930-504E-A70A-C651-85F167579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E1B7F8-00A9-58CD-E3B1-D1FBA3F72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90B0B4-D654-550C-DE1A-EF2F67403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B64CCD-23AF-9773-6DB3-48670B300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D3A851-5B53-7D97-161A-E321613B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387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C397C-F7C7-AB49-DBDC-D1E9E9F1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32767F7-B124-ACFB-3854-AC8022B06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969BB2-9198-FEA9-9B86-451C0E1AA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CBB070-E485-A9D1-0FE1-62C26B088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C0FC67-9BF4-6CBA-FB59-E937C4782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442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90816B7-EA15-6FBB-A5E6-48686ACB2C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C9A149-6961-379A-08C3-0B39AD70F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E4D418-9074-3535-8971-163C3E1FE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257695-2963-0E0A-2C76-EB0F09F14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E0551A-E908-BA02-CFE5-9BCB925F3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972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B21DD-BB3C-0336-39C7-EB79EC6A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75652C-8D5F-B730-175B-7B2C41E6D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7CA666-B995-0CD8-8C13-FAAB569E0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59050D-8A88-FD71-DAC9-5A2814792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E18C93-245A-D001-A740-D5F97C26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878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6812C-6E12-CB33-C16F-9CE87EA06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9D637B-B513-8358-F29A-3115A0360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DBAAD5-BBCD-FD75-6877-477BBEED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285EE5-A540-2C9B-5FD9-260128F0D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3EF6D4-47CD-C43E-0354-FEF733E89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0638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883EAD-04FD-8035-CF7D-C255C29A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2E3C4A-01D1-6802-562B-DDDFA2902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FC1B426-A7D4-73A1-4FF9-2CBE78E40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F08757-EE0F-69A8-206F-D0CC05B8F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11A9B2-DCEC-E1DA-A410-670C355A0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0DBCA4-C7CD-CB1B-AA0D-F60648C40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98180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151C53-F3CA-7255-C562-015E42E7D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51B5B0-8566-29B8-03C6-2FEE918DB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9B24F0-A7A1-4F2F-8E36-28E10976E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B0214B-10CD-883D-9711-ADBD66072B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AC4FC5D-A690-0C87-771D-CE55D8FE4E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EE76FF3-7418-D3FB-0236-CED87632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9DDD77-EEF2-963E-FEF3-B75CFC72A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D48ABF0-DEAE-ABB8-E751-9616EEC4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8272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21A53-56FA-14A6-CE71-9527BD273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5843C5-E3A9-5F1C-F8C1-67CAA503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E80DF8-562F-2E19-677B-925484B6B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25E82E1-97AD-6308-9E47-71DA345C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616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1327E60-54EE-A5FA-ABF0-8232D8C1D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062E01F-E378-93E2-55BC-DFDDB24A9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3F3044-6EE8-58D3-09C4-2404CA25E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589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D924CA-D544-77C1-CEFD-65B0B7A2A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D534EF-ED49-BEAC-58C2-3D8287FC0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9DAEE5-85E3-FF3F-F000-4B0C42544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2209F3-405E-9A9F-CC6D-ED14B757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9A3C5B-9559-AD79-3DAE-85B6B4CD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8BBD9C-2AD9-FE4C-6123-455357FD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8657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C5863-5AA1-71FB-B66E-137B069D5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421424-CE20-5CB7-55BE-B4E8B6BFC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EFC34C-27A1-0AC8-7270-1F413C7B6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94BB88-BE43-7752-5A72-A7FF2BE4E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7B8186-C9EA-6F5E-F03C-CCF1C5547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525EA6-189F-0E33-68CA-E46FCD75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21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205BD-0A46-B21A-57DD-5AC5A2A1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171F5E-92D2-ADF2-6251-9897D4823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0D3866-97D6-E5AA-B2CC-ECBBAED6F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11/12/2024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198B4A-0B3A-88A0-E530-AF37DC3856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F382E3-B4B8-38B2-6DC3-76DC1BA70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44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69D3581E-AB0F-627D-272C-5B88BB4817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17FD1-644D-3EEA-39B7-F8F62A883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779" y="389298"/>
            <a:ext cx="6522299" cy="4970354"/>
          </a:xfrm>
        </p:spPr>
        <p:txBody>
          <a:bodyPr>
            <a:normAutofit/>
          </a:bodyPr>
          <a:lstStyle/>
          <a:p>
            <a:pPr algn="l"/>
            <a:r>
              <a:rPr lang="ru-RU" sz="4400" dirty="0">
                <a:solidFill>
                  <a:srgbClr val="FFFFFF"/>
                </a:solidFill>
                <a:latin typeface="Century Gothic" panose="020B0502020202020204" pitchFamily="34" charset="0"/>
              </a:rPr>
              <a:t>Меня зовут Гробовец Кирилл, и я представляю свой проект в виде игры </a:t>
            </a:r>
            <a:r>
              <a:rPr lang="en-US" sz="4400" dirty="0">
                <a:solidFill>
                  <a:srgbClr val="FFFFFF"/>
                </a:solidFill>
                <a:latin typeface="Century Gothic" panose="020B0502020202020204" pitchFamily="34" charset="0"/>
              </a:rPr>
              <a:t>Memory. </a:t>
            </a:r>
            <a:r>
              <a:rPr lang="ru-RU" sz="4400" dirty="0">
                <a:solidFill>
                  <a:srgbClr val="FFFFFF"/>
                </a:solidFill>
                <a:latin typeface="Century Gothic" panose="020B0502020202020204" pitchFamily="34" charset="0"/>
              </a:rPr>
              <a:t>Приятного просмотра!</a:t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1356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19</Words>
  <Application>Microsoft Office PowerPoint</Application>
  <PresentationFormat>Широкоэкранный</PresentationFormat>
  <Paragraphs>1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Century Gothic</vt:lpstr>
      <vt:lpstr>Тема Office</vt:lpstr>
      <vt:lpstr>Меня зовут Гробовец Кирилл, и я представляю свой проект в виде игры Memory. Приятного просмотра!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Кирилл Гробовец</dc:creator>
  <cp:lastModifiedBy>Кирилл Гробовец</cp:lastModifiedBy>
  <cp:revision>1</cp:revision>
  <dcterms:created xsi:type="dcterms:W3CDTF">2024-11-12T03:07:03Z</dcterms:created>
  <dcterms:modified xsi:type="dcterms:W3CDTF">2024-11-12T03:22:55Z</dcterms:modified>
</cp:coreProperties>
</file>

<file path=docProps/thumbnail.jpeg>
</file>